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0" r:id="rId9"/>
    <p:sldId id="284" r:id="rId10"/>
    <p:sldId id="285" r:id="rId11"/>
    <p:sldId id="303" r:id="rId12"/>
    <p:sldId id="286" r:id="rId13"/>
    <p:sldId id="290" r:id="rId14"/>
    <p:sldId id="291" r:id="rId15"/>
    <p:sldId id="292" r:id="rId16"/>
    <p:sldId id="293" r:id="rId17"/>
    <p:sldId id="294" r:id="rId18"/>
    <p:sldId id="262" r:id="rId19"/>
    <p:sldId id="263" r:id="rId20"/>
    <p:sldId id="295" r:id="rId21"/>
    <p:sldId id="296" r:id="rId22"/>
    <p:sldId id="297" r:id="rId23"/>
    <p:sldId id="298" r:id="rId24"/>
    <p:sldId id="302" r:id="rId25"/>
    <p:sldId id="266" r:id="rId26"/>
    <p:sldId id="267" r:id="rId27"/>
    <p:sldId id="301" r:id="rId28"/>
    <p:sldId id="27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Neuton" panose="020B0604020202020204" charset="0"/>
      <p:regular r:id="rId39"/>
      <p:bold r:id="rId40"/>
      <p:italic r:id="rId41"/>
    </p:embeddedFont>
    <p:embeddedFont>
      <p:font typeface="Yellowtail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9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53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Northwind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637628-0C2A-4C8F-9931-47AB8A5E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21282" r="18966" b="36290"/>
          <a:stretch/>
        </p:blipFill>
        <p:spPr>
          <a:xfrm>
            <a:off x="1042343" y="1290637"/>
            <a:ext cx="7059313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9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96BAD0-2C9B-4A46-8FD4-76A28390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68" y="1091070"/>
            <a:ext cx="7121863" cy="2961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514350" y="960184"/>
            <a:ext cx="8134349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lvl="2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Register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1DE5A1-72AE-430A-A57B-F58CF357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4" y="1051362"/>
            <a:ext cx="6675011" cy="3234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2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256</Words>
  <Application>Microsoft Office PowerPoint</Application>
  <PresentationFormat>นำเสนอทางหน้าจอ (16:9)</PresentationFormat>
  <Paragraphs>59</Paragraphs>
  <Slides>28</Slides>
  <Notes>28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28</vt:i4>
      </vt:variant>
    </vt:vector>
  </HeadingPairs>
  <TitlesOfParts>
    <vt:vector size="35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Register</vt:lpstr>
      <vt:lpstr>หน้า Admin_page</vt:lpstr>
      <vt:lpstr>หน้า Admin</vt:lpstr>
      <vt:lpstr>หน้า Pyramid</vt:lpstr>
      <vt:lpstr>Northwind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</dc:title>
  <dc:creator>mim</dc:creator>
  <cp:lastModifiedBy>min</cp:lastModifiedBy>
  <cp:revision>43</cp:revision>
  <dcterms:modified xsi:type="dcterms:W3CDTF">2020-12-07T03:22:36Z</dcterms:modified>
</cp:coreProperties>
</file>